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4" r:id="rId2"/>
    <p:sldMasterId id="2147483655" r:id="rId3"/>
    <p:sldMasterId id="2147483656" r:id="rId4"/>
    <p:sldMasterId id="2147483657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  <p:sldMasterId id="2147483664" r:id="rId12"/>
  </p:sldMasterIdLst>
  <p:notesMasterIdLst>
    <p:notesMasterId r:id="rId16"/>
  </p:notesMasterIdLst>
  <p:sldIdLst>
    <p:sldId id="364" r:id="rId13"/>
    <p:sldId id="411" r:id="rId14"/>
    <p:sldId id="402" r:id="rId15"/>
  </p:sldIdLst>
  <p:sldSz cx="24384000" cy="13716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5pPr>
    <a:lvl6pPr marL="2286000" algn="l" defTabSz="457200" rtl="0" eaLnBrk="1" latinLnBrk="0" hangingPunct="1"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6pPr>
    <a:lvl7pPr marL="2743200" algn="l" defTabSz="457200" rtl="0" eaLnBrk="1" latinLnBrk="0" hangingPunct="1"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7pPr>
    <a:lvl8pPr marL="3200400" algn="l" defTabSz="457200" rtl="0" eaLnBrk="1" latinLnBrk="0" hangingPunct="1"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8pPr>
    <a:lvl9pPr marL="3657600" algn="l" defTabSz="457200" rtl="0" eaLnBrk="1" latinLnBrk="0" hangingPunct="1">
      <a:defRPr sz="5600" kern="1200">
        <a:solidFill>
          <a:schemeClr val="tx1"/>
        </a:solidFill>
        <a:latin typeface="Gill Sans" charset="0"/>
        <a:ea typeface="Heiti SC Light" charset="0"/>
        <a:cs typeface="Heiti SC Light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3E"/>
    <a:srgbClr val="123C62"/>
    <a:srgbClr val="0082CA"/>
    <a:srgbClr val="00CFDB"/>
    <a:srgbClr val="CFDB00"/>
    <a:srgbClr val="454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7782" autoAdjust="0"/>
  </p:normalViewPr>
  <p:slideViewPr>
    <p:cSldViewPr>
      <p:cViewPr varScale="1">
        <p:scale>
          <a:sx n="45" d="100"/>
          <a:sy n="45" d="100"/>
        </p:scale>
        <p:origin x="-576" y="-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6CB520-7A74-B049-BABF-2A1FF8B41066}" type="datetimeFigureOut">
              <a:rPr lang="es-CO"/>
              <a:pPr/>
              <a:t>16/02/2016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395F6D-9948-8040-945C-1105B6DAA9D9}" type="slidenum">
              <a:rPr lang="es-CO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9832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45683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42422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793772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875610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073898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1284475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10375900" cy="8547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68200" y="3898900"/>
            <a:ext cx="10375900" cy="8547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332383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90154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3769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94878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0808712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511779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449800" y="3651250"/>
            <a:ext cx="5257800" cy="90995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15621000" cy="9099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43599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598830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837805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282263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83320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2999828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371111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153709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374930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88768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72038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1619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8290230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65130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449800" y="3651250"/>
            <a:ext cx="5257800" cy="90995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15621000" cy="9099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716595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078475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13816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984924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400283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873091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902023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945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747988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0193331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8555521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273463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449800" y="3651250"/>
            <a:ext cx="5257800" cy="87026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156210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702207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11868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492719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4635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4635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54783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11023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87570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31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753908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341000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2743149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8341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150600" y="2146300"/>
            <a:ext cx="3136900" cy="9385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739900" y="2146300"/>
            <a:ext cx="9258300" cy="9385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02741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737854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626082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4423159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4635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4635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925810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75533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96235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545676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7225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595777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9056430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107966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150600" y="2146300"/>
            <a:ext cx="3136900" cy="9385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739900" y="2146300"/>
            <a:ext cx="9258300" cy="9385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059773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778821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73935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9788617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126001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45163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70870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508051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5736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4385130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5946528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693766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449800" y="355600"/>
            <a:ext cx="5257800" cy="119983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76400" y="355600"/>
            <a:ext cx="15621000" cy="11998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620423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298145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344188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8021940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39900" y="1778000"/>
            <a:ext cx="10375900" cy="10147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68200" y="1778000"/>
            <a:ext cx="10375900" cy="10147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65207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16210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95844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218063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2957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8335088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997436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230429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19505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1950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16254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180759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968210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695596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969883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5029200" cy="8547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21500" y="3898900"/>
            <a:ext cx="5029200" cy="8547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338561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125393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013943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50665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4014187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915778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309475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819448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799107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07590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16825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6065111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10375900" cy="8547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68200" y="3898900"/>
            <a:ext cx="10375900" cy="8547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231956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006414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176210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17021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2273403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7412774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795453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55715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41657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9585978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331368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5984104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284200" y="3898900"/>
            <a:ext cx="4603750" cy="8547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8040350" y="3898900"/>
            <a:ext cx="4603750" cy="8547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664111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148424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192754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27259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8536236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1653721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567098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418050" y="355600"/>
            <a:ext cx="5226050" cy="12090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739900" y="355600"/>
            <a:ext cx="15525750" cy="12090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48913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2197442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731342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253080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9504134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39900" y="3898900"/>
            <a:ext cx="5029200" cy="8547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21500" y="3898900"/>
            <a:ext cx="5029200" cy="8547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745025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44313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331457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2802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150202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08415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49226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10363200"/>
            <a:ext cx="209042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9" r:id="rId1"/>
    <p:sldLayoutId id="2147486200" r:id="rId2"/>
    <p:sldLayoutId id="2147486201" r:id="rId3"/>
    <p:sldLayoutId id="2147486202" r:id="rId4"/>
    <p:sldLayoutId id="2147486203" r:id="rId5"/>
    <p:sldLayoutId id="2147486204" r:id="rId6"/>
    <p:sldLayoutId id="2147486205" r:id="rId7"/>
    <p:sldLayoutId id="2147486206" r:id="rId8"/>
    <p:sldLayoutId id="2147486207" r:id="rId9"/>
    <p:sldLayoutId id="2147486208" r:id="rId10"/>
    <p:sldLayoutId id="2147486209" r:id="rId11"/>
    <p:sldLayoutId id="214748633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98900"/>
            <a:ext cx="209042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8" r:id="rId1"/>
    <p:sldLayoutId id="2147486299" r:id="rId2"/>
    <p:sldLayoutId id="2147486300" r:id="rId3"/>
    <p:sldLayoutId id="2147486301" r:id="rId4"/>
    <p:sldLayoutId id="2147486302" r:id="rId5"/>
    <p:sldLayoutId id="2147486303" r:id="rId6"/>
    <p:sldLayoutId id="2147486304" r:id="rId7"/>
    <p:sldLayoutId id="2147486305" r:id="rId8"/>
    <p:sldLayoutId id="2147486306" r:id="rId9"/>
    <p:sldLayoutId id="2147486307" r:id="rId10"/>
    <p:sldLayoutId id="21474863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1066800" indent="-800100" algn="l" rtl="0" eaLnBrk="0" fontAlgn="base" hangingPunct="0">
        <a:spcBef>
          <a:spcPts val="52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11300" indent="-800100" algn="l" rtl="0" eaLnBrk="0" fontAlgn="base" hangingPunct="0">
        <a:spcBef>
          <a:spcPts val="52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55800" indent="-800100" algn="l" rtl="0" eaLnBrk="0" fontAlgn="base" hangingPunct="0">
        <a:spcBef>
          <a:spcPts val="52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00300" indent="-800100" algn="l" rtl="0" eaLnBrk="0" fontAlgn="base" hangingPunct="0">
        <a:spcBef>
          <a:spcPts val="52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44800" indent="-800100" algn="l" rtl="0" eaLnBrk="0" fontAlgn="base" hangingPunct="0">
        <a:spcBef>
          <a:spcPts val="52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10363200"/>
            <a:ext cx="209042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09" r:id="rId1"/>
    <p:sldLayoutId id="2147486310" r:id="rId2"/>
    <p:sldLayoutId id="2147486311" r:id="rId3"/>
    <p:sldLayoutId id="2147486312" r:id="rId4"/>
    <p:sldLayoutId id="2147486313" r:id="rId5"/>
    <p:sldLayoutId id="2147486314" r:id="rId6"/>
    <p:sldLayoutId id="2147486315" r:id="rId7"/>
    <p:sldLayoutId id="2147486316" r:id="rId8"/>
    <p:sldLayoutId id="2147486317" r:id="rId9"/>
    <p:sldLayoutId id="2147486318" r:id="rId10"/>
    <p:sldLayoutId id="21474863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4178300"/>
            <a:ext cx="209042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0" r:id="rId1"/>
    <p:sldLayoutId id="2147486321" r:id="rId2"/>
    <p:sldLayoutId id="2147486322" r:id="rId3"/>
    <p:sldLayoutId id="2147486323" r:id="rId4"/>
    <p:sldLayoutId id="2147486324" r:id="rId5"/>
    <p:sldLayoutId id="2147486325" r:id="rId6"/>
    <p:sldLayoutId id="2147486326" r:id="rId7"/>
    <p:sldLayoutId id="2147486327" r:id="rId8"/>
    <p:sldLayoutId id="2147486328" r:id="rId9"/>
    <p:sldLayoutId id="2147486329" r:id="rId10"/>
    <p:sldLayoutId id="214748633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21463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0" r:id="rId1"/>
    <p:sldLayoutId id="2147486211" r:id="rId2"/>
    <p:sldLayoutId id="2147486212" r:id="rId3"/>
    <p:sldLayoutId id="2147486213" r:id="rId4"/>
    <p:sldLayoutId id="2147486214" r:id="rId5"/>
    <p:sldLayoutId id="2147486215" r:id="rId6"/>
    <p:sldLayoutId id="2147486216" r:id="rId7"/>
    <p:sldLayoutId id="2147486217" r:id="rId8"/>
    <p:sldLayoutId id="2147486218" r:id="rId9"/>
    <p:sldLayoutId id="2147486219" r:id="rId10"/>
    <p:sldLayoutId id="21474862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21463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1" r:id="rId1"/>
    <p:sldLayoutId id="2147486222" r:id="rId2"/>
    <p:sldLayoutId id="2147486223" r:id="rId3"/>
    <p:sldLayoutId id="2147486224" r:id="rId4"/>
    <p:sldLayoutId id="2147486225" r:id="rId5"/>
    <p:sldLayoutId id="2147486226" r:id="rId6"/>
    <p:sldLayoutId id="2147486227" r:id="rId7"/>
    <p:sldLayoutId id="2147486228" r:id="rId8"/>
    <p:sldLayoutId id="2147486229" r:id="rId9"/>
    <p:sldLayoutId id="2147486230" r:id="rId10"/>
    <p:sldLayoutId id="21474862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489200" y="355600"/>
            <a:ext cx="194056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2" r:id="rId1"/>
    <p:sldLayoutId id="2147486233" r:id="rId2"/>
    <p:sldLayoutId id="2147486234" r:id="rId3"/>
    <p:sldLayoutId id="2147486235" r:id="rId4"/>
    <p:sldLayoutId id="2147486236" r:id="rId5"/>
    <p:sldLayoutId id="2147486237" r:id="rId6"/>
    <p:sldLayoutId id="2147486238" r:id="rId7"/>
    <p:sldLayoutId id="2147486239" r:id="rId8"/>
    <p:sldLayoutId id="2147486240" r:id="rId9"/>
    <p:sldLayoutId id="2147486241" r:id="rId10"/>
    <p:sldLayoutId id="214748624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1117600" indent="-800100" algn="l" rtl="0" eaLnBrk="0" fontAlgn="base" hangingPunct="0">
        <a:spcBef>
          <a:spcPts val="52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100" indent="-800100" algn="l" rtl="0" eaLnBrk="0" fontAlgn="base" hangingPunct="0">
        <a:spcBef>
          <a:spcPts val="52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600" indent="-800100" algn="l" rtl="0" eaLnBrk="0" fontAlgn="base" hangingPunct="0">
        <a:spcBef>
          <a:spcPts val="52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1100" indent="-800100" algn="l" rtl="0" eaLnBrk="0" fontAlgn="base" hangingPunct="0">
        <a:spcBef>
          <a:spcPts val="52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600" indent="-800100" algn="l" rtl="0" eaLnBrk="0" fontAlgn="base" hangingPunct="0">
        <a:spcBef>
          <a:spcPts val="52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1778000"/>
            <a:ext cx="20904200" cy="1014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3" r:id="rId1"/>
    <p:sldLayoutId id="2147486244" r:id="rId2"/>
    <p:sldLayoutId id="2147486245" r:id="rId3"/>
    <p:sldLayoutId id="2147486246" r:id="rId4"/>
    <p:sldLayoutId id="2147486247" r:id="rId5"/>
    <p:sldLayoutId id="2147486248" r:id="rId6"/>
    <p:sldLayoutId id="2147486249" r:id="rId7"/>
    <p:sldLayoutId id="2147486250" r:id="rId8"/>
    <p:sldLayoutId id="2147486251" r:id="rId9"/>
    <p:sldLayoutId id="2147486252" r:id="rId10"/>
    <p:sldLayoutId id="214748625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1066800" indent="-800100" algn="l" rtl="0" eaLnBrk="0" fontAlgn="base" hangingPunct="0">
        <a:spcBef>
          <a:spcPts val="73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11300" indent="-800100" algn="l" rtl="0" eaLnBrk="0" fontAlgn="base" hangingPunct="0">
        <a:spcBef>
          <a:spcPts val="73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955800" indent="-800100" algn="l" rtl="0" eaLnBrk="0" fontAlgn="base" hangingPunct="0">
        <a:spcBef>
          <a:spcPts val="73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00300" indent="-800100" algn="l" rtl="0" eaLnBrk="0" fontAlgn="base" hangingPunct="0">
        <a:spcBef>
          <a:spcPts val="73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44800" indent="-800100" algn="l" rtl="0" eaLnBrk="0" fontAlgn="base" hangingPunct="0">
        <a:spcBef>
          <a:spcPts val="73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98900"/>
            <a:ext cx="102108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4" r:id="rId1"/>
    <p:sldLayoutId id="2147486255" r:id="rId2"/>
    <p:sldLayoutId id="2147486256" r:id="rId3"/>
    <p:sldLayoutId id="2147486257" r:id="rId4"/>
    <p:sldLayoutId id="2147486258" r:id="rId5"/>
    <p:sldLayoutId id="2147486259" r:id="rId6"/>
    <p:sldLayoutId id="2147486260" r:id="rId7"/>
    <p:sldLayoutId id="2147486261" r:id="rId8"/>
    <p:sldLayoutId id="2147486262" r:id="rId9"/>
    <p:sldLayoutId id="2147486263" r:id="rId10"/>
    <p:sldLayoutId id="21474862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9652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97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42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87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32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98900"/>
            <a:ext cx="209042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5" r:id="rId1"/>
    <p:sldLayoutId id="2147486266" r:id="rId2"/>
    <p:sldLayoutId id="2147486267" r:id="rId3"/>
    <p:sldLayoutId id="2147486268" r:id="rId4"/>
    <p:sldLayoutId id="2147486269" r:id="rId5"/>
    <p:sldLayoutId id="2147486270" r:id="rId6"/>
    <p:sldLayoutId id="2147486271" r:id="rId7"/>
    <p:sldLayoutId id="2147486272" r:id="rId8"/>
    <p:sldLayoutId id="2147486273" r:id="rId9"/>
    <p:sldLayoutId id="2147486274" r:id="rId10"/>
    <p:sldLayoutId id="21474862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965200" indent="-698500" algn="l" rtl="0" eaLnBrk="0" fontAlgn="base" hangingPunct="0">
        <a:spcBef>
          <a:spcPts val="52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9700" indent="-698500" algn="l" rtl="0" eaLnBrk="0" fontAlgn="base" hangingPunct="0">
        <a:spcBef>
          <a:spcPts val="52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4200" indent="-698500" algn="l" rtl="0" eaLnBrk="0" fontAlgn="base" hangingPunct="0">
        <a:spcBef>
          <a:spcPts val="52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8700" indent="-698500" algn="l" rtl="0" eaLnBrk="0" fontAlgn="base" hangingPunct="0">
        <a:spcBef>
          <a:spcPts val="52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3200" indent="-698500" algn="l" rtl="0" eaLnBrk="0" fontAlgn="base" hangingPunct="0">
        <a:spcBef>
          <a:spcPts val="52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84200" y="3898900"/>
            <a:ext cx="93599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6" r:id="rId1"/>
    <p:sldLayoutId id="2147486277" r:id="rId2"/>
    <p:sldLayoutId id="2147486278" r:id="rId3"/>
    <p:sldLayoutId id="2147486279" r:id="rId4"/>
    <p:sldLayoutId id="2147486280" r:id="rId5"/>
    <p:sldLayoutId id="2147486281" r:id="rId6"/>
    <p:sldLayoutId id="2147486282" r:id="rId7"/>
    <p:sldLayoutId id="2147486283" r:id="rId8"/>
    <p:sldLayoutId id="2147486284" r:id="rId9"/>
    <p:sldLayoutId id="2147486285" r:id="rId10"/>
    <p:sldLayoutId id="21474862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9652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97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42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87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32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98900"/>
            <a:ext cx="10210800" cy="85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7" r:id="rId1"/>
    <p:sldLayoutId id="2147486288" r:id="rId2"/>
    <p:sldLayoutId id="2147486289" r:id="rId3"/>
    <p:sldLayoutId id="2147486290" r:id="rId4"/>
    <p:sldLayoutId id="2147486291" r:id="rId5"/>
    <p:sldLayoutId id="2147486292" r:id="rId6"/>
    <p:sldLayoutId id="2147486293" r:id="rId7"/>
    <p:sldLayoutId id="2147486294" r:id="rId8"/>
    <p:sldLayoutId id="2147486295" r:id="rId9"/>
    <p:sldLayoutId id="2147486296" r:id="rId10"/>
    <p:sldLayoutId id="21474862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9652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097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542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987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432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LORES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7"/>
          <a:stretch/>
        </p:blipFill>
        <p:spPr>
          <a:xfrm>
            <a:off x="-35386" y="17240"/>
            <a:ext cx="24165122" cy="13716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23680" y="7615823"/>
            <a:ext cx="1850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s-CO" sz="8000" dirty="0" smtClean="0">
                <a:solidFill>
                  <a:srgbClr val="002060"/>
                </a:solidFill>
                <a:latin typeface="BigNoodleTitling" panose="02000708030402040100" pitchFamily="2" charset="0"/>
                <a:ea typeface="+mn-ea"/>
                <a:cs typeface="+mn-cs"/>
              </a:rPr>
              <a:t>INDICADORES DE GESTIÓN 2015  </a:t>
            </a:r>
            <a:endParaRPr lang="es-CO" sz="8000" dirty="0">
              <a:solidFill>
                <a:srgbClr val="002060"/>
              </a:solidFill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pic>
        <p:nvPicPr>
          <p:cNvPr id="4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6904" y="10314384"/>
            <a:ext cx="7794625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LINEA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11" t="-60889" b="-2"/>
          <a:stretch/>
        </p:blipFill>
        <p:spPr>
          <a:xfrm>
            <a:off x="10391800" y="8802216"/>
            <a:ext cx="11000098" cy="102981"/>
          </a:xfrm>
          <a:prstGeom prst="rect">
            <a:avLst/>
          </a:prstGeom>
        </p:spPr>
      </p:pic>
      <p:pic>
        <p:nvPicPr>
          <p:cNvPr id="3" name="Imagen 2" descr="Logos Findeter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768" y="2537520"/>
            <a:ext cx="11612202" cy="4613492"/>
          </a:xfrm>
          <a:prstGeom prst="rect">
            <a:avLst/>
          </a:prstGeom>
        </p:spPr>
      </p:pic>
      <p:pic>
        <p:nvPicPr>
          <p:cNvPr id="8" name="Imagen 7" descr="Logo superintendecia-0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4859" y="10467797"/>
            <a:ext cx="2923784" cy="4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05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OLORES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7"/>
          <a:stretch/>
        </p:blipFill>
        <p:spPr>
          <a:xfrm flipH="1">
            <a:off x="0" y="-20538"/>
            <a:ext cx="24433360" cy="13868251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4656" y="-54768"/>
            <a:ext cx="2174641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6600" dirty="0">
                <a:solidFill>
                  <a:srgbClr val="002060"/>
                </a:solidFill>
                <a:latin typeface="BigNoodleTitling" panose="02000708030402040100" pitchFamily="2" charset="0"/>
                <a:ea typeface="+mn-ea"/>
                <a:cs typeface="+mn-cs"/>
              </a:rPr>
              <a:t>INFORMACION PRESENTADA A LA CONTRALORIA GENERAL DE LA REPUBLICA </a:t>
            </a:r>
            <a:endParaRPr lang="es-CO" sz="6600" dirty="0" smtClean="0">
              <a:solidFill>
                <a:srgbClr val="002060"/>
              </a:solidFill>
              <a:latin typeface="BigNoodleTitling" panose="02000708030402040100" pitchFamily="2" charset="0"/>
              <a:ea typeface="+mn-ea"/>
              <a:cs typeface="+mn-cs"/>
            </a:endParaRPr>
          </a:p>
          <a:p>
            <a:pPr>
              <a:defRPr/>
            </a:pPr>
            <a:r>
              <a:rPr lang="es-CO" sz="6600" dirty="0" smtClean="0">
                <a:solidFill>
                  <a:srgbClr val="002060"/>
                </a:solidFill>
                <a:latin typeface="BigNoodleTitling" panose="02000708030402040100" pitchFamily="2" charset="0"/>
                <a:ea typeface="+mn-ea"/>
                <a:cs typeface="+mn-cs"/>
              </a:rPr>
              <a:t>- </a:t>
            </a:r>
            <a:r>
              <a:rPr lang="es-CO" sz="6600" dirty="0">
                <a:solidFill>
                  <a:srgbClr val="002060"/>
                </a:solidFill>
                <a:latin typeface="BigNoodleTitling" panose="02000708030402040100" pitchFamily="2" charset="0"/>
                <a:ea typeface="+mn-ea"/>
                <a:cs typeface="+mn-cs"/>
              </a:rPr>
              <a:t>SISTEMA </a:t>
            </a:r>
            <a:r>
              <a:rPr lang="es-CO" sz="6600" dirty="0" smtClean="0">
                <a:solidFill>
                  <a:srgbClr val="002060"/>
                </a:solidFill>
                <a:latin typeface="BigNoodleTitling" panose="02000708030402040100" pitchFamily="2" charset="0"/>
                <a:ea typeface="+mn-ea"/>
                <a:cs typeface="+mn-cs"/>
              </a:rPr>
              <a:t>SIRECI-</a:t>
            </a:r>
            <a:endParaRPr lang="en-US" sz="6600" dirty="0">
              <a:solidFill>
                <a:srgbClr val="002060"/>
              </a:solidFill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2" y="1943166"/>
            <a:ext cx="23739838" cy="118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vivienda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022"/>
          <a:stretch/>
        </p:blipFill>
        <p:spPr>
          <a:xfrm>
            <a:off x="-168892" y="6281936"/>
            <a:ext cx="24552892" cy="54276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55896" y="6525054"/>
            <a:ext cx="5256584" cy="497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30"/>
          <p:cNvSpPr>
            <a:spLocks noChangeArrowheads="1"/>
          </p:cNvSpPr>
          <p:nvPr/>
        </p:nvSpPr>
        <p:spPr bwMode="auto">
          <a:xfrm>
            <a:off x="17376576" y="7965214"/>
            <a:ext cx="626469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CO" sz="10000" dirty="0">
                <a:solidFill>
                  <a:schemeClr val="bg1"/>
                </a:solidFill>
                <a:latin typeface="BigNoodleTitling" charset="0"/>
              </a:rPr>
              <a:t>MUCHAS GRACIAS</a:t>
            </a:r>
          </a:p>
        </p:txBody>
      </p:sp>
      <p:pic>
        <p:nvPicPr>
          <p:cNvPr id="15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136" y="6525054"/>
            <a:ext cx="686419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5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EFE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EFE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EFE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EFE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EFE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EFE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EFE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EFE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EFE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Pages>0</Pages>
  <Words>18</Words>
  <Characters>0</Characters>
  <Application>Microsoft Office PowerPoint</Application>
  <PresentationFormat>Personalizado</PresentationFormat>
  <Lines>0</Lines>
  <Paragraphs>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Títulos de diapositiva</vt:lpstr>
      </vt:variant>
      <vt:variant>
        <vt:i4>3</vt:i4>
      </vt:variant>
    </vt:vector>
  </HeadingPairs>
  <TitlesOfParts>
    <vt:vector size="15" baseType="lpstr"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Title &amp; Bullets</vt:lpstr>
      <vt:lpstr>Photo - Horizontal</vt:lpstr>
      <vt:lpstr>Title - Center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RUBIO ECHEVERRI</dc:creator>
  <cp:lastModifiedBy>MAURICIO SERGIO SALDARRIAGA LOPEZ</cp:lastModifiedBy>
  <cp:revision>215</cp:revision>
  <cp:lastPrinted>2014-05-05T23:50:05Z</cp:lastPrinted>
  <dcterms:modified xsi:type="dcterms:W3CDTF">2016-02-16T16:17:16Z</dcterms:modified>
</cp:coreProperties>
</file>